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ner Jan" initials="VJ" lastIdx="2" clrIdx="0">
    <p:extLst>
      <p:ext uri="{19B8F6BF-5375-455C-9EA6-DF929625EA0E}">
        <p15:presenceInfo xmlns:p15="http://schemas.microsoft.com/office/powerpoint/2012/main" userId="S-1-5-21-2131384672-809652692-40651431-47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2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444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EDBF1-5048-47DD-BE13-8CA2A6A3B2C6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C902F-82A6-4B98-8A99-B437CD3F5B4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8495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558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67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477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3140" y="0"/>
            <a:ext cx="5788860" cy="503379"/>
          </a:xfrm>
          <a:prstGeom prst="rect">
            <a:avLst/>
          </a:prstGeom>
        </p:spPr>
      </p:pic>
      <p:sp>
        <p:nvSpPr>
          <p:cNvPr id="8" name="Obdélník 7"/>
          <p:cNvSpPr/>
          <p:nvPr userDrawn="1"/>
        </p:nvSpPr>
        <p:spPr>
          <a:xfrm>
            <a:off x="0" y="0"/>
            <a:ext cx="12192000" cy="704851"/>
          </a:xfrm>
          <a:prstGeom prst="rect">
            <a:avLst/>
          </a:prstGeom>
          <a:solidFill>
            <a:srgbClr val="70AD47">
              <a:alpha val="36863"/>
            </a:srgb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9075" y="1"/>
            <a:ext cx="10515600" cy="704850"/>
          </a:xfrm>
        </p:spPr>
        <p:txBody>
          <a:bodyPr/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895350"/>
            <a:ext cx="10515600" cy="5281613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81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072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056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96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976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782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19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603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DE4F-CC53-47CA-83D2-96FDEE18DCB9}" type="datetimeFigureOut">
              <a:rPr lang="cs-CZ" smtClean="0"/>
              <a:t>22.01.2019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FA05-795B-402A-BE38-F1951DC48CB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551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edx.org/course/introduction-to-computer-science-and-programming-using-python-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edureka.co/blog/python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4788" y="-824554"/>
            <a:ext cx="13641575" cy="850710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33475" y="-504825"/>
            <a:ext cx="10096500" cy="15630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Introduction to Computer Science and Programming Using Python</a:t>
            </a:r>
            <a:endParaRPr lang="cs-CZ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431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K </a:t>
            </a:r>
            <a:r>
              <a:rPr lang="en-GB" dirty="0" err="1" smtClean="0"/>
              <a:t>čemu</a:t>
            </a:r>
            <a:r>
              <a:rPr lang="en-GB" dirty="0" smtClean="0"/>
              <a:t> je </a:t>
            </a:r>
            <a:r>
              <a:rPr lang="en-GB" dirty="0" err="1" smtClean="0"/>
              <a:t>programován</a:t>
            </a:r>
            <a:r>
              <a:rPr lang="cs-CZ" dirty="0" smtClean="0"/>
              <a:t>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895350"/>
            <a:ext cx="10515600" cy="5810250"/>
          </a:xfrm>
        </p:spPr>
        <p:txBody>
          <a:bodyPr>
            <a:normAutofit lnSpcReduction="10000"/>
          </a:bodyPr>
          <a:lstStyle/>
          <a:p>
            <a:r>
              <a:rPr lang="cs-CZ" dirty="0" smtClean="0"/>
              <a:t>Zpracování dat</a:t>
            </a:r>
          </a:p>
          <a:p>
            <a:pPr lvl="1"/>
            <a:r>
              <a:rPr lang="cs-CZ" dirty="0" smtClean="0"/>
              <a:t>Načtu soubor, vyměním / </a:t>
            </a:r>
            <a:r>
              <a:rPr lang="cs-CZ" dirty="0" err="1" smtClean="0"/>
              <a:t>zakomentuji</a:t>
            </a:r>
            <a:r>
              <a:rPr lang="cs-CZ" dirty="0" smtClean="0"/>
              <a:t> řádky, najdu řádky, co mě zajímají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show_fatal_ids</a:t>
            </a:r>
            <a:r>
              <a:rPr lang="cs-CZ" dirty="0" smtClean="0"/>
              <a:t>] – projde .f06 soubory a vypíše na 1 řádek všechna ID, které jsou zapsány jako FATAL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homer_sync</a:t>
            </a:r>
            <a:r>
              <a:rPr lang="cs-CZ" dirty="0" smtClean="0"/>
              <a:t>] Vykreslení grafů, např. místa: 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wrong_mat_names</a:t>
            </a:r>
            <a:r>
              <a:rPr lang="cs-CZ" dirty="0" smtClean="0"/>
              <a:t>] Vypsání názvů materiálů se</a:t>
            </a:r>
            <a:br>
              <a:rPr lang="cs-CZ" dirty="0" smtClean="0"/>
            </a:br>
            <a:r>
              <a:rPr lang="cs-CZ" dirty="0" smtClean="0"/>
              <a:t>špatným jménem</a:t>
            </a:r>
          </a:p>
          <a:p>
            <a:r>
              <a:rPr lang="cs-CZ" dirty="0" smtClean="0"/>
              <a:t>Automatizování, zkracování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cfd_dir</a:t>
            </a:r>
            <a:r>
              <a:rPr lang="cs-CZ" dirty="0" smtClean="0"/>
              <a:t>] – v aktuálním adresáři vytvoří přesně</a:t>
            </a:r>
            <a:br>
              <a:rPr lang="cs-CZ" dirty="0" smtClean="0"/>
            </a:br>
            <a:r>
              <a:rPr lang="cs-CZ" dirty="0" smtClean="0"/>
              <a:t>pojmenované složky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ChangeMIDColor</a:t>
            </a:r>
            <a:r>
              <a:rPr lang="cs-CZ" dirty="0" smtClean="0"/>
              <a:t>] – v ANSE projede PSHELLY, pokud</a:t>
            </a:r>
            <a:br>
              <a:rPr lang="cs-CZ" dirty="0" smtClean="0"/>
            </a:br>
            <a:r>
              <a:rPr lang="cs-CZ" dirty="0" smtClean="0"/>
              <a:t>název končí na _</a:t>
            </a:r>
            <a:r>
              <a:rPr lang="cs-CZ" dirty="0" err="1" smtClean="0"/>
              <a:t>eb</a:t>
            </a:r>
            <a:r>
              <a:rPr lang="cs-CZ" dirty="0" smtClean="0"/>
              <a:t>, přiřadí </a:t>
            </a:r>
            <a:r>
              <a:rPr lang="cs-CZ" dirty="0" err="1" smtClean="0"/>
              <a:t>Material</a:t>
            </a:r>
            <a:r>
              <a:rPr lang="cs-CZ" dirty="0" smtClean="0"/>
              <a:t> ID: 1, jinak </a:t>
            </a:r>
            <a:r>
              <a:rPr lang="cs-CZ" dirty="0" err="1" smtClean="0"/>
              <a:t>Material</a:t>
            </a:r>
            <a:r>
              <a:rPr lang="cs-CZ" dirty="0" smtClean="0"/>
              <a:t> ID: 2</a:t>
            </a:r>
            <a:br>
              <a:rPr lang="cs-CZ" dirty="0" smtClean="0"/>
            </a:br>
            <a:r>
              <a:rPr lang="cs-CZ" dirty="0" smtClean="0"/>
              <a:t>dle </a:t>
            </a:r>
            <a:r>
              <a:rPr lang="cs-CZ" dirty="0" err="1" smtClean="0"/>
              <a:t>Material</a:t>
            </a:r>
            <a:r>
              <a:rPr lang="cs-CZ" dirty="0" smtClean="0"/>
              <a:t> ID změní PID barvy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pamcrash-vypocet</a:t>
            </a:r>
            <a:r>
              <a:rPr lang="cs-CZ" dirty="0" smtClean="0"/>
              <a:t>] – nalezne .</a:t>
            </a:r>
            <a:r>
              <a:rPr lang="cs-CZ" dirty="0" err="1" smtClean="0"/>
              <a:t>pc</a:t>
            </a:r>
            <a:r>
              <a:rPr lang="cs-CZ" dirty="0" smtClean="0"/>
              <a:t> soubory, vyberete, pošlou se do fronty a začnou se automaticky počítat, pokud je jich víc, zobrazí odhadovaný čas do konce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72" y="2102956"/>
            <a:ext cx="3488004" cy="26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5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 </a:t>
            </a:r>
            <a:r>
              <a:rPr lang="en-GB" dirty="0" err="1" smtClean="0"/>
              <a:t>čemu</a:t>
            </a:r>
            <a:r>
              <a:rPr lang="en-GB" dirty="0" smtClean="0"/>
              <a:t> je </a:t>
            </a:r>
            <a:r>
              <a:rPr lang="en-GB" dirty="0" err="1" smtClean="0"/>
              <a:t>programován</a:t>
            </a:r>
            <a:r>
              <a:rPr lang="cs-CZ" dirty="0" smtClean="0"/>
              <a:t>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Automatizování, zkracování</a:t>
            </a:r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had_eve</a:t>
            </a:r>
            <a:r>
              <a:rPr lang="cs-CZ" dirty="0" smtClean="0"/>
              <a:t>] – vypsání závislostech, něco jako </a:t>
            </a:r>
            <a:r>
              <a:rPr lang="cs-CZ" b="1" dirty="0" smtClean="0"/>
              <a:t>had</a:t>
            </a:r>
            <a:r>
              <a:rPr lang="cs-CZ" dirty="0" smtClean="0"/>
              <a:t>, ale ne tak omezené</a:t>
            </a:r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r>
              <a:rPr lang="cs-CZ" dirty="0" smtClean="0"/>
              <a:t>[</a:t>
            </a:r>
            <a:r>
              <a:rPr lang="cs-CZ" b="1" dirty="0" err="1" smtClean="0"/>
              <a:t>dochazka</a:t>
            </a:r>
            <a:r>
              <a:rPr lang="cs-CZ" dirty="0" smtClean="0"/>
              <a:t>] – každých X minut se koukne, zda jsou specifikovaní lidi v práci</a:t>
            </a:r>
          </a:p>
          <a:p>
            <a:pPr lvl="1"/>
            <a:endParaRPr lang="cs-CZ" dirty="0" smtClean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730198"/>
            <a:ext cx="10629900" cy="1900607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638890"/>
            <a:ext cx="6434864" cy="11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1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V </a:t>
            </a:r>
            <a:r>
              <a:rPr lang="en-GB" sz="3600" dirty="0" err="1" smtClean="0"/>
              <a:t>čem</a:t>
            </a:r>
            <a:r>
              <a:rPr lang="en-GB" sz="3600" dirty="0" smtClean="0"/>
              <a:t> by to </a:t>
            </a:r>
            <a:r>
              <a:rPr lang="en-GB" sz="3600" dirty="0" err="1" smtClean="0"/>
              <a:t>mohlo</a:t>
            </a:r>
            <a:r>
              <a:rPr lang="en-GB" sz="3600" dirty="0" smtClean="0"/>
              <a:t> </a:t>
            </a:r>
            <a:r>
              <a:rPr lang="en-GB" sz="3600" dirty="0" err="1" smtClean="0"/>
              <a:t>pomoci</a:t>
            </a:r>
            <a:r>
              <a:rPr lang="en-GB" sz="3600" dirty="0" smtClean="0"/>
              <a:t> </a:t>
            </a:r>
            <a:r>
              <a:rPr lang="en-GB" sz="3600" dirty="0" err="1" smtClean="0"/>
              <a:t>vám</a:t>
            </a:r>
            <a:endParaRPr lang="cs-CZ" sz="36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895350"/>
            <a:ext cx="10515600" cy="5962650"/>
          </a:xfrm>
        </p:spPr>
        <p:txBody>
          <a:bodyPr>
            <a:normAutofit lnSpcReduction="10000"/>
          </a:bodyPr>
          <a:lstStyle/>
          <a:p>
            <a:r>
              <a:rPr lang="cs-CZ" dirty="0" smtClean="0"/>
              <a:t>Pokud něco:</a:t>
            </a:r>
          </a:p>
          <a:p>
            <a:pPr lvl="1"/>
            <a:r>
              <a:rPr lang="cs-CZ" dirty="0" smtClean="0"/>
              <a:t>Často opakujete</a:t>
            </a:r>
          </a:p>
          <a:p>
            <a:pPr lvl="1"/>
            <a:r>
              <a:rPr lang="cs-CZ" dirty="0" smtClean="0"/>
              <a:t>Často hledáte v .</a:t>
            </a:r>
            <a:r>
              <a:rPr lang="cs-CZ" dirty="0" err="1" smtClean="0"/>
              <a:t>out</a:t>
            </a:r>
            <a:r>
              <a:rPr lang="cs-CZ" dirty="0" smtClean="0"/>
              <a:t> souboru nějaké hodnoty</a:t>
            </a:r>
          </a:p>
          <a:p>
            <a:pPr lvl="1"/>
            <a:r>
              <a:rPr lang="cs-CZ" dirty="0" smtClean="0"/>
              <a:t>Často kontrolujete</a:t>
            </a:r>
          </a:p>
          <a:p>
            <a:pPr lvl="1"/>
            <a:r>
              <a:rPr lang="cs-CZ" dirty="0" smtClean="0"/>
              <a:t>Potřebujete zkontrolovat TUNU věcí naráz dle něčeho, </a:t>
            </a:r>
            <a:br>
              <a:rPr lang="cs-CZ" dirty="0" smtClean="0"/>
            </a:br>
            <a:r>
              <a:rPr lang="cs-CZ" dirty="0" smtClean="0"/>
              <a:t>co znáte</a:t>
            </a:r>
          </a:p>
          <a:p>
            <a:pPr lvl="1"/>
            <a:r>
              <a:rPr lang="cs-CZ" dirty="0" smtClean="0"/>
              <a:t>Často vytváříte souborovou strukturu</a:t>
            </a:r>
          </a:p>
          <a:p>
            <a:pPr lvl="1"/>
            <a:r>
              <a:rPr lang="cs-CZ" dirty="0" smtClean="0"/>
              <a:t>Často dáváte něco na výpočet a dlouho to trvá</a:t>
            </a:r>
          </a:p>
          <a:p>
            <a:pPr lvl="1"/>
            <a:r>
              <a:rPr lang="cs-CZ" dirty="0" smtClean="0"/>
              <a:t>Často něco balíte, popř. chcete zabalit jen nějakou část</a:t>
            </a:r>
          </a:p>
          <a:p>
            <a:pPr lvl="1"/>
            <a:r>
              <a:rPr lang="cs-CZ" dirty="0" smtClean="0"/>
              <a:t>Neohrabaně vybíráte X-Y souborů, jejichž názvy </a:t>
            </a:r>
            <a:br>
              <a:rPr lang="cs-CZ" dirty="0" smtClean="0"/>
            </a:br>
            <a:r>
              <a:rPr lang="cs-CZ" dirty="0" smtClean="0"/>
              <a:t>někam kopírujete</a:t>
            </a:r>
          </a:p>
          <a:p>
            <a:pPr lvl="1"/>
            <a:r>
              <a:rPr lang="cs-CZ" dirty="0" smtClean="0"/>
              <a:t>V </a:t>
            </a:r>
            <a:r>
              <a:rPr lang="cs-CZ" dirty="0" err="1" smtClean="0"/>
              <a:t>Anse</a:t>
            </a:r>
            <a:r>
              <a:rPr lang="cs-CZ" dirty="0" smtClean="0"/>
              <a:t>/Metě klikáte na stále ty stejné věci </a:t>
            </a:r>
            <a:br>
              <a:rPr lang="cs-CZ" dirty="0" smtClean="0"/>
            </a:br>
            <a:r>
              <a:rPr lang="cs-CZ" dirty="0" smtClean="0"/>
              <a:t>(víc naráz) a schází 1 tlačítko</a:t>
            </a:r>
          </a:p>
          <a:p>
            <a:pPr lvl="1"/>
            <a:r>
              <a:rPr lang="cs-CZ" dirty="0" smtClean="0"/>
              <a:t>Obecně: pokud vám na něco schází jedno tlačítko/příkaz </a:t>
            </a:r>
            <a:br>
              <a:rPr lang="cs-CZ" dirty="0" smtClean="0"/>
            </a:br>
            <a:r>
              <a:rPr lang="cs-CZ" dirty="0" smtClean="0"/>
              <a:t>a řeknete si, že by to šlo tím tlačítkem udělat, </a:t>
            </a:r>
            <a:br>
              <a:rPr lang="cs-CZ" dirty="0" smtClean="0"/>
            </a:br>
            <a:r>
              <a:rPr lang="cs-CZ" dirty="0" smtClean="0"/>
              <a:t>protože víte, co to má dělat</a:t>
            </a:r>
          </a:p>
          <a:p>
            <a:pPr lvl="1"/>
            <a:r>
              <a:rPr lang="cs-CZ" dirty="0" smtClean="0"/>
              <a:t>VELMI jednoduchá integrace v </a:t>
            </a:r>
            <a:r>
              <a:rPr lang="cs-CZ" dirty="0" err="1" smtClean="0"/>
              <a:t>Anse</a:t>
            </a:r>
            <a:r>
              <a:rPr lang="cs-CZ" dirty="0" smtClean="0"/>
              <a:t>/Metě, pár </a:t>
            </a:r>
            <a:r>
              <a:rPr lang="cs-CZ" dirty="0" err="1" smtClean="0"/>
              <a:t>spešl</a:t>
            </a:r>
            <a:r>
              <a:rPr lang="cs-CZ" dirty="0" smtClean="0"/>
              <a:t> příkazů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275" y="895350"/>
            <a:ext cx="2876550" cy="58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vám kurz může dát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stačí prvních 5 týdnů (do prvního testu), pak je to pokročilé</a:t>
            </a:r>
          </a:p>
          <a:p>
            <a:r>
              <a:rPr lang="cs-CZ" dirty="0" smtClean="0"/>
              <a:t>Znáte základy pythonu = příkazová řádka </a:t>
            </a:r>
            <a:r>
              <a:rPr lang="cs-CZ" dirty="0" err="1" smtClean="0"/>
              <a:t>shellu</a:t>
            </a:r>
            <a:r>
              <a:rPr lang="cs-CZ" dirty="0" smtClean="0"/>
              <a:t> je „skoro stejná“</a:t>
            </a:r>
          </a:p>
          <a:p>
            <a:r>
              <a:rPr lang="cs-CZ" dirty="0" smtClean="0"/>
              <a:t>Napadne vás, jak si zpříjemnit práci</a:t>
            </a:r>
          </a:p>
          <a:p>
            <a:r>
              <a:rPr lang="cs-CZ" dirty="0" smtClean="0"/>
              <a:t>Napadne vás, jak si zpříjemnit práci, ale je to moc těžké, tak to hodíte na mě</a:t>
            </a:r>
          </a:p>
          <a:p>
            <a:r>
              <a:rPr lang="cs-CZ" dirty="0" smtClean="0"/>
              <a:t>Celkově prostě pochopení, myšlenku, že: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b="1" dirty="0" smtClean="0"/>
              <a:t>„hele, tohle by možná šlo urychlit“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00" y="3318846"/>
            <a:ext cx="4580750" cy="3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Průběh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Je to v angličtině. 		Jsou tam textové přepisy přednášek.</a:t>
            </a:r>
          </a:p>
          <a:p>
            <a:r>
              <a:rPr lang="cs-CZ" dirty="0" smtClean="0"/>
              <a:t>Každý týden se otevře „nový týden“ a tím nové učivo </a:t>
            </a:r>
          </a:p>
          <a:p>
            <a:endParaRPr lang="cs-CZ" dirty="0" smtClean="0"/>
          </a:p>
          <a:p>
            <a:r>
              <a:rPr lang="cs-CZ" dirty="0" smtClean="0"/>
              <a:t>Pomohu s instalací programu, kde to budete dělat</a:t>
            </a:r>
          </a:p>
          <a:p>
            <a:endParaRPr lang="cs-CZ" dirty="0" smtClean="0"/>
          </a:p>
          <a:p>
            <a:r>
              <a:rPr lang="cs-CZ" dirty="0" smtClean="0"/>
              <a:t>Budete zkoušet sami, </a:t>
            </a:r>
            <a:br>
              <a:rPr lang="cs-CZ" dirty="0" smtClean="0"/>
            </a:br>
            <a:r>
              <a:rPr lang="cs-CZ" dirty="0" smtClean="0"/>
              <a:t>případné dotazy rád zodpovím, </a:t>
            </a:r>
            <a:br>
              <a:rPr lang="cs-CZ" dirty="0" smtClean="0"/>
            </a:br>
            <a:r>
              <a:rPr lang="cs-CZ" dirty="0" smtClean="0"/>
              <a:t>budu to dělat souběžně s vámi</a:t>
            </a:r>
          </a:p>
          <a:p>
            <a:r>
              <a:rPr lang="cs-CZ" dirty="0" smtClean="0"/>
              <a:t>1x – 2x týdně se můžeme na 30 minut </a:t>
            </a:r>
            <a:br>
              <a:rPr lang="cs-CZ" dirty="0" smtClean="0"/>
            </a:br>
            <a:r>
              <a:rPr lang="cs-CZ" dirty="0" smtClean="0"/>
              <a:t>sejít a ve více lidech prodiskutovat, </a:t>
            </a:r>
            <a:br>
              <a:rPr lang="cs-CZ" dirty="0" smtClean="0"/>
            </a:br>
            <a:r>
              <a:rPr lang="cs-CZ" dirty="0" smtClean="0"/>
              <a:t>co dělá největší potíže</a:t>
            </a:r>
          </a:p>
          <a:p>
            <a:endParaRPr lang="cs-CZ" dirty="0" smtClean="0"/>
          </a:p>
          <a:p>
            <a:r>
              <a:rPr lang="cs-CZ" dirty="0" smtClean="0"/>
              <a:t>Budete dělat testy</a:t>
            </a:r>
          </a:p>
          <a:p>
            <a:endParaRPr lang="cs-CZ" dirty="0" smtClean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734659"/>
            <a:ext cx="5148472" cy="39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Závěr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895350"/>
            <a:ext cx="10515600" cy="5848350"/>
          </a:xfrm>
        </p:spPr>
        <p:txBody>
          <a:bodyPr>
            <a:normAutofit lnSpcReduction="10000"/>
          </a:bodyPr>
          <a:lstStyle/>
          <a:p>
            <a:r>
              <a:rPr lang="cs-CZ" dirty="0" smtClean="0"/>
              <a:t>Vytvoření vlastního skriptu</a:t>
            </a:r>
          </a:p>
          <a:p>
            <a:pPr lvl="1"/>
            <a:r>
              <a:rPr lang="cs-CZ" dirty="0" smtClean="0"/>
              <a:t>V </a:t>
            </a:r>
            <a:r>
              <a:rPr lang="cs-CZ" b="1" dirty="0" smtClean="0"/>
              <a:t>/</a:t>
            </a:r>
            <a:r>
              <a:rPr lang="cs-CZ" b="1" dirty="0" err="1" smtClean="0"/>
              <a:t>home</a:t>
            </a:r>
            <a:r>
              <a:rPr lang="cs-CZ" b="1" dirty="0" smtClean="0"/>
              <a:t>/</a:t>
            </a:r>
            <a:r>
              <a:rPr lang="cs-CZ" b="1" dirty="0" err="1" smtClean="0"/>
              <a:t>uziv</a:t>
            </a:r>
            <a:r>
              <a:rPr lang="cs-CZ" b="1" dirty="0" smtClean="0"/>
              <a:t>/bin</a:t>
            </a:r>
            <a:r>
              <a:rPr lang="cs-CZ" dirty="0" smtClean="0"/>
              <a:t> vytvořím p</a:t>
            </a:r>
            <a:r>
              <a:rPr lang="cs-CZ" dirty="0" smtClean="0"/>
              <a:t>rázdný textový soubor: </a:t>
            </a:r>
            <a:r>
              <a:rPr lang="cs-CZ" b="1" dirty="0" smtClean="0"/>
              <a:t>muj_script.py</a:t>
            </a:r>
          </a:p>
          <a:p>
            <a:pPr lvl="1"/>
            <a:r>
              <a:rPr lang="cs-CZ" dirty="0" smtClean="0"/>
              <a:t>Napíšu do něj kód</a:t>
            </a:r>
          </a:p>
          <a:p>
            <a:pPr lvl="1"/>
            <a:r>
              <a:rPr lang="cs-CZ" dirty="0" smtClean="0"/>
              <a:t>Kdekoli v terminálu pouze zavolám „muj_sript.py“ a ten udělá to, co jsem do něj napsal</a:t>
            </a:r>
          </a:p>
          <a:p>
            <a:endParaRPr lang="cs-CZ" dirty="0"/>
          </a:p>
          <a:p>
            <a:r>
              <a:rPr lang="cs-CZ" dirty="0" smtClean="0"/>
              <a:t>Pokud chci argumenty (muj_script.py </a:t>
            </a:r>
            <a:r>
              <a:rPr lang="cs-CZ" dirty="0" err="1" smtClean="0"/>
              <a:t>soubor.pc</a:t>
            </a:r>
            <a:r>
              <a:rPr lang="cs-CZ" dirty="0" smtClean="0"/>
              <a:t> </a:t>
            </a:r>
            <a:r>
              <a:rPr lang="cs-CZ" dirty="0" err="1" smtClean="0"/>
              <a:t>vystup.out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Import </a:t>
            </a:r>
            <a:r>
              <a:rPr lang="cs-CZ" dirty="0" err="1" smtClean="0"/>
              <a:t>sys</a:t>
            </a:r>
            <a:endParaRPr lang="cs-CZ" dirty="0"/>
          </a:p>
          <a:p>
            <a:pPr lvl="1"/>
            <a:r>
              <a:rPr lang="cs-CZ" dirty="0" err="1" smtClean="0"/>
              <a:t>Sys.args</a:t>
            </a:r>
            <a:r>
              <a:rPr lang="cs-CZ" dirty="0" smtClean="0"/>
              <a:t>[0], </a:t>
            </a:r>
            <a:r>
              <a:rPr lang="cs-CZ" dirty="0" err="1" smtClean="0"/>
              <a:t>sys.args</a:t>
            </a:r>
            <a:r>
              <a:rPr lang="cs-CZ" dirty="0" smtClean="0"/>
              <a:t>[1]</a:t>
            </a:r>
          </a:p>
          <a:p>
            <a:endParaRPr lang="cs-CZ" dirty="0"/>
          </a:p>
          <a:p>
            <a:r>
              <a:rPr lang="cs-CZ" dirty="0" err="1" smtClean="0"/>
              <a:t>Použítí</a:t>
            </a:r>
            <a:r>
              <a:rPr lang="cs-CZ" dirty="0" smtClean="0"/>
              <a:t> v reálné čase</a:t>
            </a:r>
          </a:p>
          <a:p>
            <a:pPr lvl="1"/>
            <a:r>
              <a:rPr lang="cs-CZ" dirty="0" smtClean="0"/>
              <a:t>V terminálu zadám </a:t>
            </a:r>
            <a:r>
              <a:rPr lang="cs-CZ" b="1" dirty="0" smtClean="0"/>
              <a:t>ipython3.6eve</a:t>
            </a:r>
          </a:p>
          <a:p>
            <a:pPr lvl="1"/>
            <a:r>
              <a:rPr lang="cs-CZ" dirty="0" smtClean="0"/>
              <a:t>Od této doby máte python „</a:t>
            </a:r>
            <a:r>
              <a:rPr lang="cs-CZ" dirty="0" err="1" smtClean="0"/>
              <a:t>shell</a:t>
            </a:r>
            <a:r>
              <a:rPr lang="cs-CZ" dirty="0" smtClean="0"/>
              <a:t>“, kde můžete používat jakékoli python příkazy a funkce. Obecně je však lepší to psát do souboru.</a:t>
            </a:r>
          </a:p>
          <a:p>
            <a:endParaRPr lang="cs-CZ" dirty="0" smtClean="0"/>
          </a:p>
          <a:p>
            <a:pPr lvl="1"/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2464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Proč python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Jednoduchá syntaxe</a:t>
            </a:r>
          </a:p>
          <a:p>
            <a:r>
              <a:rPr lang="cs-CZ" dirty="0" smtClean="0"/>
              <a:t>Kód vypadá jak „odsazený anglický text s </a:t>
            </a:r>
            <a:br>
              <a:rPr lang="cs-CZ" dirty="0" smtClean="0"/>
            </a:br>
            <a:r>
              <a:rPr lang="cs-CZ" dirty="0" smtClean="0"/>
              <a:t>trochou rovnítek“</a:t>
            </a:r>
          </a:p>
          <a:p>
            <a:r>
              <a:rPr lang="cs-CZ" dirty="0" smtClean="0"/>
              <a:t>Jsou knihovny prakticky na všechno</a:t>
            </a:r>
          </a:p>
          <a:p>
            <a:r>
              <a:rPr lang="cs-CZ" dirty="0" smtClean="0"/>
              <a:t>Úžasný jazyk na začátek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3400425"/>
            <a:ext cx="4543807" cy="324439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6" y="1114249"/>
            <a:ext cx="4986792" cy="56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7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Prezentace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0" y="895350"/>
            <a:ext cx="11029950" cy="5281613"/>
          </a:xfrm>
        </p:spPr>
        <p:txBody>
          <a:bodyPr/>
          <a:lstStyle/>
          <a:p>
            <a:r>
              <a:rPr lang="en-GB" dirty="0" smtClean="0"/>
              <a:t>Co </a:t>
            </a:r>
            <a:r>
              <a:rPr lang="en-GB" dirty="0" err="1"/>
              <a:t>vás</a:t>
            </a:r>
            <a:r>
              <a:rPr lang="en-GB" dirty="0"/>
              <a:t> v online </a:t>
            </a:r>
            <a:r>
              <a:rPr lang="en-GB" dirty="0" err="1"/>
              <a:t>kurzu</a:t>
            </a:r>
            <a:r>
              <a:rPr lang="en-GB" dirty="0"/>
              <a:t> </a:t>
            </a:r>
            <a:r>
              <a:rPr lang="en-GB" dirty="0" err="1" smtClean="0"/>
              <a:t>čeká</a:t>
            </a:r>
            <a:endParaRPr lang="cs-CZ" dirty="0" smtClean="0"/>
          </a:p>
          <a:p>
            <a:r>
              <a:rPr lang="cs-CZ" dirty="0" smtClean="0"/>
              <a:t>Náplň online kurzu</a:t>
            </a:r>
          </a:p>
          <a:p>
            <a:r>
              <a:rPr lang="en-GB" dirty="0" smtClean="0"/>
              <a:t>K </a:t>
            </a:r>
            <a:r>
              <a:rPr lang="en-GB" dirty="0" err="1"/>
              <a:t>čemu</a:t>
            </a:r>
            <a:r>
              <a:rPr lang="en-GB" dirty="0"/>
              <a:t> je </a:t>
            </a:r>
            <a:r>
              <a:rPr lang="en-GB" dirty="0" err="1"/>
              <a:t>programování</a:t>
            </a:r>
            <a:r>
              <a:rPr lang="en-GB" dirty="0"/>
              <a:t> 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en-GB" dirty="0" err="1" smtClean="0"/>
              <a:t>jako</a:t>
            </a:r>
            <a:r>
              <a:rPr lang="en-GB" dirty="0" smtClean="0"/>
              <a:t> </a:t>
            </a:r>
            <a:r>
              <a:rPr lang="en-GB" dirty="0" err="1" smtClean="0"/>
              <a:t>takové</a:t>
            </a:r>
            <a:endParaRPr lang="cs-CZ" dirty="0" smtClean="0"/>
          </a:p>
          <a:p>
            <a:r>
              <a:rPr lang="en-GB" dirty="0" smtClean="0"/>
              <a:t>V </a:t>
            </a:r>
            <a:r>
              <a:rPr lang="en-GB" dirty="0" err="1"/>
              <a:t>čem</a:t>
            </a:r>
            <a:r>
              <a:rPr lang="en-GB" dirty="0"/>
              <a:t> by to </a:t>
            </a:r>
            <a:r>
              <a:rPr lang="en-GB" dirty="0" err="1"/>
              <a:t>mohlo</a:t>
            </a:r>
            <a:r>
              <a:rPr lang="en-GB" dirty="0"/>
              <a:t> </a:t>
            </a:r>
            <a:r>
              <a:rPr lang="en-GB" dirty="0" err="1"/>
              <a:t>pomoci</a:t>
            </a:r>
            <a:r>
              <a:rPr lang="en-GB" dirty="0"/>
              <a:t> </a:t>
            </a:r>
            <a:r>
              <a:rPr lang="en-GB" dirty="0" err="1"/>
              <a:t>vám</a:t>
            </a:r>
            <a:endParaRPr lang="cs-CZ" dirty="0"/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956594"/>
            <a:ext cx="6732212" cy="5410868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1" y="3311996"/>
            <a:ext cx="3290214" cy="33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vás v online kurzu čeká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https://www.edx.org/course/</a:t>
            </a:r>
            <a:br>
              <a:rPr lang="cs-CZ" dirty="0" smtClean="0">
                <a:hlinkClick r:id="rId2"/>
              </a:rPr>
            </a:br>
            <a:r>
              <a:rPr lang="cs-CZ" dirty="0" err="1" smtClean="0">
                <a:hlinkClick r:id="rId2"/>
              </a:rPr>
              <a:t>introduction</a:t>
            </a:r>
            <a:r>
              <a:rPr lang="cs-CZ" dirty="0" smtClean="0">
                <a:hlinkClick r:id="rId2"/>
              </a:rPr>
              <a:t>-to-</a:t>
            </a:r>
            <a:r>
              <a:rPr lang="cs-CZ" dirty="0" err="1" smtClean="0">
                <a:hlinkClick r:id="rId2"/>
              </a:rPr>
              <a:t>computer</a:t>
            </a:r>
            <a:r>
              <a:rPr lang="cs-CZ" dirty="0" smtClean="0">
                <a:hlinkClick r:id="rId2"/>
              </a:rPr>
              <a:t>-science-and-</a:t>
            </a:r>
            <a:br>
              <a:rPr lang="cs-CZ" dirty="0" smtClean="0">
                <a:hlinkClick r:id="rId2"/>
              </a:rPr>
            </a:br>
            <a:r>
              <a:rPr lang="cs-CZ" dirty="0" smtClean="0">
                <a:hlinkClick r:id="rId2"/>
              </a:rPr>
              <a:t>programming-using-python-0</a:t>
            </a:r>
            <a:r>
              <a:rPr lang="cs-CZ" dirty="0" smtClean="0"/>
              <a:t> </a:t>
            </a:r>
          </a:p>
          <a:p>
            <a:r>
              <a:rPr lang="cs-CZ" dirty="0" smtClean="0"/>
              <a:t>Registrace 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99" y="895350"/>
            <a:ext cx="3477615" cy="1485124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" y="3049757"/>
            <a:ext cx="11301133" cy="1039402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725" y="4279658"/>
            <a:ext cx="9809878" cy="241944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858" y="2252321"/>
            <a:ext cx="9252268" cy="6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vás v online kurzu čeká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24" y="977899"/>
            <a:ext cx="2854207" cy="5027983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50" y="977899"/>
            <a:ext cx="8035975" cy="55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vás v online kurzu čeká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126"/>
            <a:ext cx="5850825" cy="395287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456" y="2990850"/>
            <a:ext cx="6350543" cy="3867150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7410450" y="2156938"/>
            <a:ext cx="281262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cs-CZ" b="1" dirty="0" smtClean="0"/>
              <a:t>Testy s výběrem a), b), c), …</a:t>
            </a:r>
            <a:endParaRPr lang="cs-CZ" b="1" dirty="0"/>
          </a:p>
        </p:txBody>
      </p:sp>
      <p:sp>
        <p:nvSpPr>
          <p:cNvPr id="8" name="TextovéPole 7"/>
          <p:cNvSpPr txBox="1"/>
          <p:nvPr/>
        </p:nvSpPr>
        <p:spPr>
          <a:xfrm>
            <a:off x="946299" y="2156938"/>
            <a:ext cx="346030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cs-CZ" b="1" dirty="0" smtClean="0"/>
              <a:t>Testy s výběrem správné odpovědi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84842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vás v online kurzu čeká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438275"/>
            <a:ext cx="7906501" cy="5419725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4822973" y="895350"/>
            <a:ext cx="63879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b="1" dirty="0" smtClean="0"/>
              <a:t>Testy, kde bude nutné přemýšlet, nebo zkusit programovat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69583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vás v online kurzu čeká</a:t>
            </a:r>
            <a:endParaRPr lang="cs-CZ" dirty="0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753" y="1223630"/>
            <a:ext cx="4285668" cy="563437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3" y="1565001"/>
            <a:ext cx="7696250" cy="5396295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0" y="1071372"/>
            <a:ext cx="321612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b="1" dirty="0" smtClean="0"/>
              <a:t>Testy, kde je třeba vytvořit kód</a:t>
            </a:r>
            <a:endParaRPr lang="cs-CZ" b="1" dirty="0"/>
          </a:p>
        </p:txBody>
      </p:sp>
      <p:sp>
        <p:nvSpPr>
          <p:cNvPr id="8" name="TextovéPole 7"/>
          <p:cNvSpPr txBox="1"/>
          <p:nvPr/>
        </p:nvSpPr>
        <p:spPr>
          <a:xfrm>
            <a:off x="9213998" y="854298"/>
            <a:ext cx="190167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b="1" dirty="0" smtClean="0"/>
              <a:t>„Pomoc publika“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6612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Náplň Online Kurzu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895350"/>
            <a:ext cx="10515600" cy="5753100"/>
          </a:xfrm>
        </p:spPr>
        <p:txBody>
          <a:bodyPr>
            <a:normAutofit lnSpcReduction="10000"/>
          </a:bodyPr>
          <a:lstStyle/>
          <a:p>
            <a:r>
              <a:rPr lang="cs-CZ" dirty="0" smtClean="0"/>
              <a:t>Jak to dělají počítače a jak nainstalovat Python</a:t>
            </a:r>
          </a:p>
          <a:p>
            <a:r>
              <a:rPr lang="cs-CZ" dirty="0" smtClean="0"/>
              <a:t>V jakém programu programovat (doporučím svůj – </a:t>
            </a:r>
            <a:r>
              <a:rPr lang="cs-CZ" dirty="0" err="1" smtClean="0"/>
              <a:t>Sublime</a:t>
            </a:r>
            <a:r>
              <a:rPr lang="cs-CZ" dirty="0" smtClean="0"/>
              <a:t> Text)</a:t>
            </a:r>
          </a:p>
          <a:p>
            <a:r>
              <a:rPr lang="cs-CZ" dirty="0" smtClean="0"/>
              <a:t>Základní typy (</a:t>
            </a:r>
            <a:r>
              <a:rPr lang="cs-CZ" dirty="0" smtClean="0">
                <a:hlinkClick r:id="rId2"/>
              </a:rPr>
              <a:t>web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Čísla (</a:t>
            </a:r>
            <a:r>
              <a:rPr lang="cs-CZ" dirty="0" err="1" smtClean="0"/>
              <a:t>Int</a:t>
            </a:r>
            <a:r>
              <a:rPr lang="cs-CZ" dirty="0" smtClean="0"/>
              <a:t>, </a:t>
            </a:r>
            <a:r>
              <a:rPr lang="cs-CZ" dirty="0" err="1" smtClean="0"/>
              <a:t>Float</a:t>
            </a:r>
            <a:r>
              <a:rPr lang="cs-CZ" dirty="0" smtClean="0"/>
              <a:t>, …)</a:t>
            </a:r>
          </a:p>
          <a:p>
            <a:pPr lvl="1"/>
            <a:r>
              <a:rPr lang="cs-CZ" dirty="0" smtClean="0"/>
              <a:t>Text</a:t>
            </a:r>
          </a:p>
          <a:p>
            <a:pPr lvl="1"/>
            <a:r>
              <a:rPr lang="cs-CZ" dirty="0" err="1" smtClean="0"/>
              <a:t>Tuples</a:t>
            </a:r>
            <a:r>
              <a:rPr lang="cs-CZ" dirty="0" smtClean="0"/>
              <a:t> a </a:t>
            </a:r>
            <a:r>
              <a:rPr lang="cs-CZ" dirty="0" err="1" smtClean="0"/>
              <a:t>Lists</a:t>
            </a:r>
            <a:endParaRPr lang="cs-CZ" dirty="0" smtClean="0"/>
          </a:p>
          <a:p>
            <a:pPr lvl="1"/>
            <a:r>
              <a:rPr lang="cs-CZ" dirty="0" err="1" smtClean="0"/>
              <a:t>Dictionary</a:t>
            </a:r>
            <a:r>
              <a:rPr lang="cs-CZ" dirty="0" smtClean="0"/>
              <a:t> (slovník)</a:t>
            </a:r>
          </a:p>
          <a:p>
            <a:pPr lvl="1"/>
            <a:r>
              <a:rPr lang="cs-CZ" dirty="0" smtClean="0"/>
              <a:t>Objekty (pokročilé)</a:t>
            </a:r>
          </a:p>
          <a:p>
            <a:r>
              <a:rPr lang="cs-CZ" dirty="0" smtClean="0"/>
              <a:t>Co jsou to funkce</a:t>
            </a:r>
            <a:endParaRPr lang="cs-CZ" dirty="0" smtClean="0"/>
          </a:p>
          <a:p>
            <a:r>
              <a:rPr lang="cs-CZ" dirty="0" smtClean="0"/>
              <a:t>Podmínky (</a:t>
            </a:r>
            <a:r>
              <a:rPr lang="cs-CZ" dirty="0" err="1" smtClean="0"/>
              <a:t>If</a:t>
            </a:r>
            <a:r>
              <a:rPr lang="cs-CZ" dirty="0" smtClean="0"/>
              <a:t>, Else), Cykly (</a:t>
            </a:r>
            <a:r>
              <a:rPr lang="cs-CZ" dirty="0" err="1" smtClean="0"/>
              <a:t>For</a:t>
            </a:r>
            <a:r>
              <a:rPr lang="cs-CZ" dirty="0" smtClean="0"/>
              <a:t>, </a:t>
            </a:r>
            <a:r>
              <a:rPr lang="cs-CZ" dirty="0" err="1" smtClean="0"/>
              <a:t>While</a:t>
            </a:r>
            <a:r>
              <a:rPr lang="cs-CZ" dirty="0" smtClean="0"/>
              <a:t>)</a:t>
            </a:r>
          </a:p>
          <a:p>
            <a:r>
              <a:rPr lang="cs-CZ" dirty="0" smtClean="0"/>
              <a:t>Algoritmy </a:t>
            </a:r>
            <a:r>
              <a:rPr lang="cs-CZ" dirty="0" smtClean="0"/>
              <a:t>(pokročilé)</a:t>
            </a:r>
            <a:endParaRPr lang="cs-CZ" dirty="0" smtClean="0"/>
          </a:p>
          <a:p>
            <a:r>
              <a:rPr lang="cs-CZ" dirty="0" smtClean="0"/>
              <a:t>Vykreslování grafů </a:t>
            </a:r>
            <a:r>
              <a:rPr lang="cs-CZ" dirty="0" smtClean="0"/>
              <a:t>(pokročilé)</a:t>
            </a:r>
            <a:endParaRPr lang="cs-CZ" dirty="0" smtClean="0"/>
          </a:p>
          <a:p>
            <a:r>
              <a:rPr lang="cs-CZ" dirty="0" smtClean="0"/>
              <a:t>Další šílenost </a:t>
            </a:r>
            <a:r>
              <a:rPr lang="cs-CZ" dirty="0" smtClean="0"/>
              <a:t>(pokročilé)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4" y="4461876"/>
            <a:ext cx="3773061" cy="2186574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983" y="1957345"/>
            <a:ext cx="6241902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116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461</Words>
  <Application>Microsoft Office PowerPoint</Application>
  <PresentationFormat>Širokoúhlá obrazovka</PresentationFormat>
  <Paragraphs>101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Introduction to Computer Science and Programming Using Python</vt:lpstr>
      <vt:lpstr>Proč python</vt:lpstr>
      <vt:lpstr>Prezentace</vt:lpstr>
      <vt:lpstr>Co vás v online kurzu čeká</vt:lpstr>
      <vt:lpstr>Co vás v online kurzu čeká</vt:lpstr>
      <vt:lpstr>Co vás v online kurzu čeká</vt:lpstr>
      <vt:lpstr>Co vás v online kurzu čeká</vt:lpstr>
      <vt:lpstr>Co vás v online kurzu čeká</vt:lpstr>
      <vt:lpstr>Náplň Online Kurzu</vt:lpstr>
      <vt:lpstr>K čemu je programování</vt:lpstr>
      <vt:lpstr>K čemu je programování</vt:lpstr>
      <vt:lpstr>V čem by to mohlo pomoci vám</vt:lpstr>
      <vt:lpstr>Co vám kurz může dát</vt:lpstr>
      <vt:lpstr>Průběh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 and Programming Using Python</dc:title>
  <dc:creator>Verner Jan</dc:creator>
  <cp:lastModifiedBy>Verner Jan</cp:lastModifiedBy>
  <cp:revision>14</cp:revision>
  <dcterms:created xsi:type="dcterms:W3CDTF">2019-01-22T08:59:28Z</dcterms:created>
  <dcterms:modified xsi:type="dcterms:W3CDTF">2019-01-22T11:45:06Z</dcterms:modified>
</cp:coreProperties>
</file>